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DIARY STUDY</a:t>
            </a:r>
          </a:p>
        </p:txBody>
      </p:sp>
      <p:pic>
        <p:nvPicPr>
          <p:cNvPr id="3" name="Picture 2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61980" y="1904952"/>
            <a:ext cx="3555911" cy="368290"/>
          </a:xfrm>
          <a:prstGeom prst="roundRect">
            <a:avLst>
              <a:gd name="adj" fmla="val 50000"/>
            </a:avLst>
          </a:prstGeom>
          <a:solidFill>
            <a:srgbClr val="111111"/>
          </a:solidFill>
          <a:ln w="12700">
            <a:solidFill>
              <a:srgbClr val="FA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200" b="1">
                <a:solidFill>
                  <a:srgbClr val="FA5400"/>
                </a:solidFill>
                <a:latin typeface="Inter"/>
              </a:rPr>
              <a:t>Longitudinal · In-the-moment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489137"/>
            <a:ext cx="10286742" cy="209544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4200" b="1">
                <a:solidFill>
                  <a:srgbClr val="FFFFFF"/>
                </a:solidFill>
                <a:latin typeface="DM Sans"/>
              </a:rPr>
              <a:t>Capture behaviour </a:t>
            </a:r>
            <a:r>
              <a:rPr sz="4200" b="1">
                <a:solidFill>
                  <a:srgbClr val="FA5400"/>
                </a:solidFill>
                <a:latin typeface="DM Sans"/>
              </a:rPr>
              <a:t>as it happens</a:t>
            </a:r>
            <a:r>
              <a:rPr sz="4200" b="1">
                <a:solidFill>
                  <a:srgbClr val="FFFFFF"/>
                </a:solidFill>
                <a:latin typeface="DM Sans"/>
              </a:rPr>
              <a:t> — over days, not in hindsight.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1980" y="4635384"/>
            <a:ext cx="8508787" cy="12699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2000"/>
              </a:lnSpc>
            </a:pPr>
            <a:r>
              <a:rPr sz="1650" b="0">
                <a:solidFill>
                  <a:srgbClr val="A6A6AB"/>
                </a:solidFill>
                <a:latin typeface="Inter"/>
              </a:rPr>
              <a:t>Scheduled WhatsApp prompts collect text, photo, voice and video entries in the moment, over the life of the study. The richness of a diary study, without the drop-off of an app.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A6A6AB"/>
                </a:solidFill>
                <a:latin typeface="Inter"/>
              </a:rPr>
              <a:t>askyazi.com</a:t>
            </a:r>
          </a:p>
        </p:txBody>
      </p:sp>
      <p:pic>
        <p:nvPicPr>
          <p:cNvPr id="8" name="Picture 7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DIARY STUDY · HOW IT WORKS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A study that unfolds over time.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324041"/>
            <a:ext cx="9524761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0">
                <a:solidFill>
                  <a:srgbClr val="71717A"/>
                </a:solidFill>
                <a:latin typeface="Inter"/>
              </a:rPr>
              <a:t>Sequenced prompts keep participants engaged from day one to wrap-up.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1980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03274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3274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Recruit &amp; onboard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3274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Enrol from the 1.8M+ panel or the client's customers. Participants opt in inside WhatsApp — no app to download.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73363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714657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14657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Sequence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4657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Scheduled prompts fire daily or at set moments — morning, post-purchase, end of week — across the study window.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84745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6039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6039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Capture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6039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Entries come back as text, photo, voice or video, in the moment, in 150+ languages with live translation.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96127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137421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37421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Synthesise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37421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AI threads each participant's journey, codes themes over time, and surfaces shifts in behaviour and sentiment.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Shopper journeys · usage &amp; occasion · ethnographic · longitudinal brand &amp; behaviour tracking</a:t>
            </a:r>
          </a:p>
        </p:txBody>
      </p:sp>
      <p:pic>
        <p:nvPicPr>
          <p:cNvPr id="24" name="Picture 23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DIARY STUDY · IN THE FIELD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803354"/>
            <a:ext cx="5079873" cy="133346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1D1D1F"/>
                </a:solidFill>
                <a:latin typeface="DM Sans"/>
              </a:rPr>
              <a:t>Real moments, in the participant's own words.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3276518"/>
            <a:ext cx="5206869" cy="266693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Day-by-day prompts arrive right in the chat they already use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Photo and video of the moment — shelf, meal, journey, product in use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Voice notes for the texture that text surveys miss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Every entry timestamped and threaded across the study</a:t>
            </a:r>
          </a:p>
        </p:txBody>
      </p:sp>
      <p:pic>
        <p:nvPicPr>
          <p:cNvPr id="6" name="Picture 5" descr="diary-study-mocku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6893" y="952476"/>
            <a:ext cx="2518770" cy="50798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askyazi.com</a:t>
            </a:r>
          </a:p>
        </p:txBody>
      </p:sp>
      <p:pic>
        <p:nvPicPr>
          <p:cNvPr id="9" name="Picture 8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DIARY STUDY · WHY WHATSAPP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Diary studies fail on drop-off. This one doesn't.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285942"/>
            <a:ext cx="9524761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600" b="0">
                <a:solidFill>
                  <a:srgbClr val="71717A"/>
                </a:solidFill>
                <a:latin typeface="Inter"/>
              </a:rPr>
              <a:t>App-based diaries lose participants by day three. WhatsApp is already on the phone, already open — so people keep showing up.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1980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15974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95%+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5974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SA WhatsApp penetration — no app install, no friction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5623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39617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Multimodal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9617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Text, photo, voice &amp; video entries in 150+ languages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09266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63260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Daily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63260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Scheduled prompts sustain engagement across the study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Diary studies fielded for Pick n Pay &amp; a national SA telco (Project Nexa)</a:t>
            </a:r>
          </a:p>
        </p:txBody>
      </p:sp>
      <p:pic>
        <p:nvPicPr>
          <p:cNvPr id="17" name="Picture 16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